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3"/>
  </p:sldIdLst>
  <p:sldSz cx="10693400" cy="15122525"/>
  <p:notesSz cx="6858000" cy="9144000"/>
  <p:defaultTextStyle>
    <a:defPPr>
      <a:defRPr lang="el-GR"/>
    </a:defPPr>
    <a:lvl1pPr marL="0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23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470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70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30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540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77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0010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24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8" d="100"/>
          <a:sy n="48" d="100"/>
        </p:scale>
        <p:origin x="3102" y="7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55906-FBFA-46EF-BAAB-706588698C60}" type="datetimeFigureOut">
              <a:rPr lang="el-GR" smtClean="0"/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A2B27-EEFF-4766-859C-64F57E182EBC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23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47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7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3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5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001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2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235" indent="0">
              <a:buNone/>
              <a:defRPr sz="3200" b="1"/>
            </a:lvl2pPr>
            <a:lvl3pPr marL="1474470" indent="0">
              <a:buNone/>
              <a:defRPr sz="2900" b="1"/>
            </a:lvl3pPr>
            <a:lvl4pPr marL="2211705" indent="0">
              <a:buNone/>
              <a:defRPr sz="2500" b="1"/>
            </a:lvl4pPr>
            <a:lvl5pPr marL="2948305" indent="0">
              <a:buNone/>
              <a:defRPr sz="2500" b="1"/>
            </a:lvl5pPr>
            <a:lvl6pPr marL="3685540" indent="0">
              <a:buNone/>
              <a:defRPr sz="2500" b="1"/>
            </a:lvl6pPr>
            <a:lvl7pPr marL="4422775" indent="0">
              <a:buNone/>
              <a:defRPr sz="2500" b="1"/>
            </a:lvl7pPr>
            <a:lvl8pPr marL="5160010" indent="0">
              <a:buNone/>
              <a:defRPr sz="2500" b="1"/>
            </a:lvl8pPr>
            <a:lvl9pPr marL="5897245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 hasCustomPrompt="1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235" indent="0">
              <a:buNone/>
              <a:defRPr sz="3200" b="1"/>
            </a:lvl2pPr>
            <a:lvl3pPr marL="1474470" indent="0">
              <a:buNone/>
              <a:defRPr sz="2900" b="1"/>
            </a:lvl3pPr>
            <a:lvl4pPr marL="2211705" indent="0">
              <a:buNone/>
              <a:defRPr sz="2500" b="1"/>
            </a:lvl4pPr>
            <a:lvl5pPr marL="2948305" indent="0">
              <a:buNone/>
              <a:defRPr sz="2500" b="1"/>
            </a:lvl5pPr>
            <a:lvl6pPr marL="3685540" indent="0">
              <a:buNone/>
              <a:defRPr sz="2500" b="1"/>
            </a:lvl6pPr>
            <a:lvl7pPr marL="4422775" indent="0">
              <a:buNone/>
              <a:defRPr sz="2500" b="1"/>
            </a:lvl7pPr>
            <a:lvl8pPr marL="5160010" indent="0">
              <a:buNone/>
              <a:defRPr sz="2500" b="1"/>
            </a:lvl8pPr>
            <a:lvl9pPr marL="5897245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235" indent="0">
              <a:buNone/>
              <a:defRPr sz="2000"/>
            </a:lvl2pPr>
            <a:lvl3pPr marL="1474470" indent="0">
              <a:buNone/>
              <a:defRPr sz="1600"/>
            </a:lvl3pPr>
            <a:lvl4pPr marL="2211705" indent="0">
              <a:buNone/>
              <a:defRPr sz="1500"/>
            </a:lvl4pPr>
            <a:lvl5pPr marL="2948305" indent="0">
              <a:buNone/>
              <a:defRPr sz="1500"/>
            </a:lvl5pPr>
            <a:lvl6pPr marL="3685540" indent="0">
              <a:buNone/>
              <a:defRPr sz="1500"/>
            </a:lvl6pPr>
            <a:lvl7pPr marL="4422775" indent="0">
              <a:buNone/>
              <a:defRPr sz="1500"/>
            </a:lvl7pPr>
            <a:lvl8pPr marL="5160010" indent="0">
              <a:buNone/>
              <a:defRPr sz="1500"/>
            </a:lvl8pPr>
            <a:lvl9pPr marL="5897245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235" indent="0">
              <a:buNone/>
              <a:defRPr sz="4500"/>
            </a:lvl2pPr>
            <a:lvl3pPr marL="1474470" indent="0">
              <a:buNone/>
              <a:defRPr sz="3900"/>
            </a:lvl3pPr>
            <a:lvl4pPr marL="2211705" indent="0">
              <a:buNone/>
              <a:defRPr sz="3200"/>
            </a:lvl4pPr>
            <a:lvl5pPr marL="2948305" indent="0">
              <a:buNone/>
              <a:defRPr sz="3200"/>
            </a:lvl5pPr>
            <a:lvl6pPr marL="3685540" indent="0">
              <a:buNone/>
              <a:defRPr sz="3200"/>
            </a:lvl6pPr>
            <a:lvl7pPr marL="4422775" indent="0">
              <a:buNone/>
              <a:defRPr sz="3200"/>
            </a:lvl7pPr>
            <a:lvl8pPr marL="5160010" indent="0">
              <a:buNone/>
              <a:defRPr sz="3200"/>
            </a:lvl8pPr>
            <a:lvl9pPr marL="5897245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235" indent="0">
              <a:buNone/>
              <a:defRPr sz="2000"/>
            </a:lvl2pPr>
            <a:lvl3pPr marL="1474470" indent="0">
              <a:buNone/>
              <a:defRPr sz="1600"/>
            </a:lvl3pPr>
            <a:lvl4pPr marL="2211705" indent="0">
              <a:buNone/>
              <a:defRPr sz="1500"/>
            </a:lvl4pPr>
            <a:lvl5pPr marL="2948305" indent="0">
              <a:buNone/>
              <a:defRPr sz="1500"/>
            </a:lvl5pPr>
            <a:lvl6pPr marL="3685540" indent="0">
              <a:buNone/>
              <a:defRPr sz="1500"/>
            </a:lvl6pPr>
            <a:lvl7pPr marL="4422775" indent="0">
              <a:buNone/>
              <a:defRPr sz="1500"/>
            </a:lvl7pPr>
            <a:lvl8pPr marL="5160010" indent="0">
              <a:buNone/>
              <a:defRPr sz="1500"/>
            </a:lvl8pPr>
            <a:lvl9pPr marL="5897245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54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47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85" indent="-553085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610" indent="-461010" algn="l" defTabSz="147447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770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0005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240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475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075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310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545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23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470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70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30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540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77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0010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24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248894"/>
            <a:ext cx="9145016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 επιχείρηση</a:t>
            </a:r>
            <a:r>
              <a:rPr lang="en-US" alt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l-GR" alt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ΑΦΟΙ ΒΟΤΣΗ ΟΕ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που εδρεύει στην περιφέρεια Κεντρικής Μακεδονίας 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δράση «Ψηφιακό Άλμα»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51</a:t>
            </a:r>
            <a:r>
              <a:rPr lang="en-US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l-GR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εκατ. Ευρώ. 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Δράση </a:t>
            </a:r>
            <a:r>
              <a:rPr lang="el-GR" sz="1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στοχεύει σ</a:t>
            </a:r>
            <a:r>
              <a:rPr lang="el-GR" sz="120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τον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ψηφιακό μετασχηματισμό των πολύ μικρών, μικρών και μεσαίων επιχειρήσεων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l-GR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συνολικός προϋπολογισμός της επένδυσης είναι</a:t>
            </a:r>
            <a:r>
              <a:rPr lang="en-US" alt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197.024,35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 εκ των οποίων η δημόσια δαπάνη ανέρχεται σε </a:t>
            </a:r>
            <a:r>
              <a:rPr lang="en-US" alt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98.512,16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l-GR" sz="12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Μισθολογικό κόστος εργαζομένων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της συμμετοχής στη Δράση, η επιχείρηση πέτυχε:</a:t>
            </a:r>
            <a:endParaRPr lang="el-GR" sz="1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βελτίωση της ανταγωνιστικότητας της 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αύξηση της κερδοφορίας της 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ενίσχυση της εξωστρέφειας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ενίσχυση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της επιχειρηματικότητας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δημιουργία / διατήρηση ποιοτικών θέσεων εργασίας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Άλλο…………………………………………………………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1319</Words>
  <Application>WPS Presentation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Verdana</vt:lpstr>
      <vt:lpstr>Microsoft YaHei</vt:lpstr>
      <vt:lpstr>Arial Unicode MS</vt:lpstr>
      <vt:lpstr>Calibri</vt:lpstr>
      <vt:lpstr>Θέμα του Office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47</cp:revision>
  <dcterms:created xsi:type="dcterms:W3CDTF">2018-02-13T12:16:00Z</dcterms:created>
  <dcterms:modified xsi:type="dcterms:W3CDTF">2023-09-07T10:16:36Z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2340B34C781B47B69C124CB4D1FAA732_12</vt:lpwstr>
  </property>
  <property fmtid="{D5CDD505-2E9C-101B-9397-08002B2CF9AE}" pid="3" name="KSOProductBuildVer">
    <vt:lpwstr>1033-12.2.0.13193</vt:lpwstr>
  </property>
</Properties>
</file>